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8" r:id="rId9"/>
    <p:sldId id="267" r:id="rId10"/>
    <p:sldId id="265" r:id="rId11"/>
    <p:sldId id="266" r:id="rId12"/>
    <p:sldId id="269" r:id="rId13"/>
    <p:sldId id="272" r:id="rId14"/>
    <p:sldId id="270" r:id="rId15"/>
    <p:sldId id="273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1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5818ED-A151-4662-84E3-9B572BABA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5D6698-13CF-43E0-B210-D5D584A1B3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A6E5B0-FE75-4DD6-8988-DF7D54057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960257-848F-4B13-93BE-818A97CC4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FBECB7-0A6D-4FF3-AD91-B7727820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29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896B4C-1DD1-4A58-9AD3-0EAE8F620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54A878E-70DE-41A4-982C-34CD6B5D1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CB3434-0B9F-4BE7-9E1F-53DB5FD7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9CB08A-AB5C-4227-A350-4163B1A92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5C4C1E-F66B-4366-BF07-39FAB45A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3999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952140A-7D14-4005-82E0-8F6FE316E1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42967DA-A0F9-4C95-927C-31C308DFB7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13E13E-E903-4338-8306-73CAEDC1E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B6A20E-8046-4CFA-A1AA-B063DA97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D74BA0-36D8-4C3C-B37F-5B698E834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473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68A5F-2A0A-4CEF-8665-ACE404EAE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70A82-9483-413B-BDE8-EC47D38A0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158D90-5C32-410C-8CF0-2BA847C96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0060CB-9EB7-44DA-8BB3-E668ACBF7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13CF65-0F96-491B-A77B-F4294A82E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048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38B3F6-7555-4FA6-834D-D0A071EE7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809049-DC21-4756-9923-D4284F1F3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DAA41A-DC06-4278-A27F-F34B5F5C6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6931E3-5C36-4958-9077-1A4C6C9FC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A289ED-E1C1-4399-ABD2-5814F01CB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46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37629-68CD-4DAB-8F37-9434A12D9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C76272-590B-4532-B919-F1A3182CA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5DC762-3A13-4260-9CDD-A237C3572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D38312-130E-469C-BAF7-74DF5129C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E5871A-E274-464B-B3A2-9F8EBCFA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5FD0DA-7DC9-49E9-B236-E0E1CC389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840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F70992-3EA2-43FE-A853-80407D72C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EF6773-F485-4C18-B820-CD4597748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CD1B438-EA6D-484D-A2DD-160B47267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F0A702C-2379-4E05-A529-58F1C07B0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3E580C2-511C-4EE0-A906-F4AAECD0DA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0D9F643-92DE-486E-AA65-FA8F61D0C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7E426DD-F520-41D9-AD89-70901C23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184C182-BBC7-4A1B-A43F-FBBBC59B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3455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EF1560-C080-45B5-B6D5-9CC6A716E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CFAA542-43DB-4ADA-B675-A00ABEEB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54CE34-B91F-456E-9330-29AFE7D05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AAB168-BD92-4FFF-A31B-C937B485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891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CF2B892-CA5F-4C06-99EE-07BC34818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2208601-67ED-4DE0-ADED-E19C4F6F2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ACF2F5-FE7B-47DC-A21F-CBB3FD499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688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FF2753-D296-461E-A0B9-4F4829153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56B370-CC60-4B6F-AD0E-B4D0ABB99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69C258-457D-4B02-BCD7-2FAADB70B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53322F0-A3AF-404C-A08E-0D2D8DFE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D0F8D8-1C2A-4A29-87F6-F701E575D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832CD4-75DA-4D6F-8B6C-369F56CC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115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8C415B-09A9-464F-8FD1-BC219A606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44221B-60C7-4578-B478-83DF4F36B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68138F-1A01-4976-B658-B40252B23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94FDD3-5AB2-4AFF-8B56-614018866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180D6F9-B7E9-41A0-BE37-E8B741506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4D6FE9-EB3E-482B-B433-646B8181E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6222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301313-6726-4C85-9CAF-E36C6B35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182480-4A66-4EB2-8926-D8A20AD82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8185D5-E004-4C06-9E72-B12BE1A0D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1472E-F3BC-485F-B2DA-89A93A761D6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27732B-9A66-4C4F-9527-6F9E6999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C21A5A-4E4B-47F5-90B9-A501B18A4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2DD5F-52B9-4C64-B514-FDED67A6CC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56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F4A52F-0FF4-417E-9D10-5C2005A85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342240-74BB-407D-9FEF-644D60597E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Разработка онлайн-справочной системы для электронной библиотеки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683C6C-0F0F-4163-9AB0-4E7A70CA9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39824"/>
            <a:ext cx="9144000" cy="1655762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Студент: Гадимли Кянан, 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Группа: 680.22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Преподаватель: Халилов М.Э</a:t>
            </a:r>
          </a:p>
        </p:txBody>
      </p:sp>
    </p:spTree>
    <p:extLst>
      <p:ext uri="{BB962C8B-B14F-4D97-AF65-F5344CB8AC3E}">
        <p14:creationId xmlns:p14="http://schemas.microsoft.com/office/powerpoint/2010/main" val="163137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3AD443-306D-4B63-8952-37F2C9635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2D7EA8-24D1-4913-A282-8B5156A5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50524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Раздел «Рекомендации»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0C7AB9-A283-47F9-AE34-28CAA1085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650"/>
            <a:ext cx="10515600" cy="901873"/>
          </a:xfrm>
        </p:spPr>
        <p:txBody>
          <a:bodyPr>
            <a:normAutofit fontScale="85000" lnSpcReduction="20000"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Предназначен для того, чтобы предлагать пользователю книги, которые могут его заинтересовать, основываясь на предпочтениях, истории чтения, популярных жанрах или ранее просмотренных произведениях.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91B997-0734-49A9-86ED-BCCD0CF8E0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2507086"/>
            <a:ext cx="4945149" cy="386678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F3C6837-1C2B-4D28-9395-E3FB0DD8F4D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950406" y="2912345"/>
            <a:ext cx="5940425" cy="273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6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7459CCA-3031-42D0-A228-A62118D3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BB0530-4A48-40CC-A9DA-10A00B9F0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6787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Раздел «Отзывы читателей»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493DEB-CE3B-4298-B86A-052185A9B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1913"/>
            <a:ext cx="10515600" cy="876822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Социальная составляющая сайта, которая позволяет пользователям делиться своим мнением о прочитанных книгах.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4CD1BD1-3FF8-4757-BE33-036A74973C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0894" y="2533671"/>
            <a:ext cx="5325106" cy="302788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305C7F6-ABE8-4246-85C9-7CF0D5FC3DB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70592" y="2533671"/>
            <a:ext cx="5746815" cy="368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88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42993D0-1B59-474B-95A0-D11AC2AE5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60BD1-D535-4413-85EA-269F9E347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8207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Раздел «О нас»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FD9A31-B37F-421B-B563-3AF7E2269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333"/>
            <a:ext cx="10515600" cy="87055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Помогает сформировать первое впечатление о проекте и служит ориентиром для понимания целей и задач ресурса.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30F118-3E10-4D1C-AE49-3671B8D685DD}"/>
              </a:ext>
            </a:extLst>
          </p:cNvPr>
          <p:cNvPicPr/>
          <p:nvPr/>
        </p:nvPicPr>
        <p:blipFill rotWithShape="1">
          <a:blip r:embed="rId3"/>
          <a:srcRect r="2070" b="2716"/>
          <a:stretch/>
        </p:blipFill>
        <p:spPr>
          <a:xfrm>
            <a:off x="512525" y="2541358"/>
            <a:ext cx="5631492" cy="229092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7722769-1C26-4900-9540-5B366AD13C7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62724" y="4899751"/>
            <a:ext cx="6200106" cy="154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75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ECDF5D-3CF4-4034-A235-3FE3C2DA9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5CBB05-0D08-4D59-8150-D255B0E16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377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Секция «</a:t>
            </a:r>
            <a:r>
              <a:rPr lang="en-US" dirty="0">
                <a:solidFill>
                  <a:schemeClr val="bg1"/>
                </a:solidFill>
                <a:latin typeface="Arial Narrow" panose="020B0606020202030204" pitchFamily="34" charset="0"/>
              </a:rPr>
              <a:t>footer</a:t>
            </a:r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FF631-DC50-43BF-A7DA-5E4732667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9868"/>
            <a:ext cx="10515600" cy="1040243"/>
          </a:xfrm>
        </p:spPr>
        <p:txBody>
          <a:bodyPr>
            <a:no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Основная функция — предоставить пользователю удобный доступ к основным разделам сайта, а также контактную информацию и дополнительную навигацию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246BAE-E65C-4380-8D24-73855188015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2460" y="2180111"/>
            <a:ext cx="5133039" cy="448999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B205B3F-DAEA-4FCD-9F39-B589A2E9572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983537" y="3104585"/>
            <a:ext cx="5940425" cy="204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54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65E5DF-76AA-4A11-A3D2-65514BABE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9A3EA-DC6D-4518-82FD-8684A7EEE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666525-8226-40CF-9E55-45DFB3C91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Сайт создан с использованием современных технологий.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Проект можно расширить: регистрация пользователей, интеграция баз данных.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Перспектива развития — создание мобильной версии.</a:t>
            </a:r>
          </a:p>
        </p:txBody>
      </p:sp>
    </p:spTree>
    <p:extLst>
      <p:ext uri="{BB962C8B-B14F-4D97-AF65-F5344CB8AC3E}">
        <p14:creationId xmlns:p14="http://schemas.microsoft.com/office/powerpoint/2010/main" val="280581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5AA210-7D85-4A4C-82A7-8DF8392E4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635BEA-BE74-4673-829A-7BE3051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Список литературы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E8C519-D256-47BF-85B3-6550FE2F8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https://nubex.ru/blog/seryozha_siroezhkin/sait_html/</a:t>
            </a:r>
          </a:p>
          <a:p>
            <a:r>
              <a:rPr lang="en-US" dirty="0">
                <a:solidFill>
                  <a:schemeClr val="bg1"/>
                </a:solidFill>
              </a:rPr>
              <a:t>https://gendalf.ru/news/marketing/sozdanie-sayta-s-ispolzovaniem-html/?srsltid=AfmBOoqRv5PdqHxExCmOnpx4xuYfhcJ95IE63ZQKzcN_YJWOVNQWNta8</a:t>
            </a:r>
          </a:p>
          <a:p>
            <a:r>
              <a:rPr lang="en-US" dirty="0">
                <a:solidFill>
                  <a:schemeClr val="bg1"/>
                </a:solidFill>
              </a:rPr>
              <a:t>https://sky.pro/wiki/html/sozdanie-sajta-na-html-i-css-poshagovoe-rukovodstvo/</a:t>
            </a:r>
          </a:p>
          <a:p>
            <a:r>
              <a:rPr lang="en-US" dirty="0">
                <a:solidFill>
                  <a:schemeClr val="bg1"/>
                </a:solidFill>
              </a:rPr>
              <a:t>https://practicum.yandex.ru/blog/kak-sozdat-sayt-s-nulya-poshagovo/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990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A4D33A-8D86-4E69-86A6-169A162D3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933CC-7C60-45B2-9F18-4517924326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1490" y="2945410"/>
            <a:ext cx="7549019" cy="967179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Спасибо за внимание.</a:t>
            </a:r>
          </a:p>
        </p:txBody>
      </p:sp>
    </p:spTree>
    <p:extLst>
      <p:ext uri="{BB962C8B-B14F-4D97-AF65-F5344CB8AC3E}">
        <p14:creationId xmlns:p14="http://schemas.microsoft.com/office/powerpoint/2010/main" val="330874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68B079-D424-4DAA-A895-AC3723A53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3F021C-79AF-417D-8182-F5239B89B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13195C-4892-4EE4-9FE7-970443C74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Электронные библиотеки упрощают доступ к знаниям.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Онлайн-справочные системы помогают искать, фильтровать и рекомендовать книги.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Цель проекта: создать удобный сайт с поиском, фильтрацией и рекомендациями книг.</a:t>
            </a:r>
          </a:p>
        </p:txBody>
      </p:sp>
    </p:spTree>
    <p:extLst>
      <p:ext uri="{BB962C8B-B14F-4D97-AF65-F5344CB8AC3E}">
        <p14:creationId xmlns:p14="http://schemas.microsoft.com/office/powerpoint/2010/main" val="103084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99E852-7416-426F-BF4C-4260941AF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26C5A0-1D04-4238-92CF-8E81C7C02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Инструменты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941032-2E08-4000-AD43-A85A81B04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HTML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структура сайта.</a:t>
            </a:r>
          </a:p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CSS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стилизация и адаптивность.</a:t>
            </a:r>
          </a:p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JavaScript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логика и интерактивность.</a:t>
            </a:r>
          </a:p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VS Code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редактор кода.</a:t>
            </a:r>
          </a:p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Google Chrome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тестирование.</a:t>
            </a:r>
          </a:p>
          <a:p>
            <a:r>
              <a:rPr lang="en-US" sz="3200" dirty="0">
                <a:solidFill>
                  <a:schemeClr val="bg1"/>
                </a:solidFill>
                <a:latin typeface="Arial Narrow" panose="020B0606020202030204" pitchFamily="34" charset="0"/>
              </a:rPr>
              <a:t>Figma — </a:t>
            </a:r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прототипирование дизайна.</a:t>
            </a:r>
          </a:p>
        </p:txBody>
      </p:sp>
    </p:spTree>
    <p:extLst>
      <p:ext uri="{BB962C8B-B14F-4D97-AF65-F5344CB8AC3E}">
        <p14:creationId xmlns:p14="http://schemas.microsoft.com/office/powerpoint/2010/main" val="491617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C9A0AB-F837-4A8E-932B-FA8024EFD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5089D5-FD21-45C4-9607-E71B1794C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Проектирование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0ABB1E-A8E4-42D7-BD45-CDC2324A0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31975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Сайт состоит из: главной страницы, рекомендаций, цен, списка книг, поиска и контактов.</a:t>
            </a:r>
          </a:p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Использованы семантические теги HTML для улучшения навигации.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58B952F-DAEE-49C5-AFC2-99064FC20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654" y="3792537"/>
            <a:ext cx="6792692" cy="22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09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AF2F44-8FBC-42CB-9A43-3C7EA7CBA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3504B5-4063-4BC5-A346-C00B8B473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Оформление сайта через </a:t>
            </a:r>
            <a:r>
              <a:rPr lang="en-US" dirty="0">
                <a:solidFill>
                  <a:schemeClr val="bg1"/>
                </a:solidFill>
                <a:latin typeface="Arial Narrow" panose="020B0606020202030204" pitchFamily="34" charset="0"/>
              </a:rPr>
              <a:t>CSS</a:t>
            </a:r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CE5A65-B4B4-455E-8563-AA25D4165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16244" cy="692107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Работа с цветами, шрифтами, отступами.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66964F-0702-457B-95D5-2341035D9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605" y="2613330"/>
            <a:ext cx="3886839" cy="41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3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E061E76-73C4-463A-B1E5-3ACDDC3DB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E3F8F6-97D0-461B-B3C5-14E24C6F8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Разработка логики сайта на JavaScript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3D4E97-BDAE-4A40-A76B-50A4CEE5C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7560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Реализован динамический поиск книг.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Добавлены рекомендации по интересам.</a:t>
            </a:r>
          </a:p>
          <a:p>
            <a:r>
              <a:rPr lang="ru-RU" sz="3200" dirty="0">
                <a:solidFill>
                  <a:schemeClr val="bg1"/>
                </a:solidFill>
                <a:latin typeface="Arial Narrow" panose="020B0606020202030204" pitchFamily="34" charset="0"/>
              </a:rPr>
              <a:t>Созданы всплывающие окна и обработка форм.</a:t>
            </a:r>
          </a:p>
        </p:txBody>
      </p:sp>
    </p:spTree>
    <p:extLst>
      <p:ext uri="{BB962C8B-B14F-4D97-AF65-F5344CB8AC3E}">
        <p14:creationId xmlns:p14="http://schemas.microsoft.com/office/powerpoint/2010/main" val="125210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FD7E7ED-44B8-47F8-BA17-8B5898696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382BBA-4654-4D17-BD5E-1510B771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Шапка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222A56-C0D6-4890-B3B3-1559BAC34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42211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Основная задача — обеспечить пользователю быстрый и логичный доступ к основным разделам электронной библиотеки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E190167-5FB9-40D5-B518-53CDAC96BAC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8097" y="2902565"/>
            <a:ext cx="5745271" cy="227415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D47C32-4477-4872-9A57-02D00C8156B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889379" y="5567820"/>
            <a:ext cx="6991471" cy="4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93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B7ED9F-72B6-4305-9216-A42175CC3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047548-3EB6-4325-AA54-FD9F64FA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Раздел «Поиск»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74FD10-2896-4FFC-9987-CC0314579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8161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Быстрый поиск книг по ключевым словам.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156402-078C-46F4-8D6D-76B37FBCACF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5113" y="2423786"/>
            <a:ext cx="5703843" cy="276198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678E06-E19E-42E7-A129-08F7FCCF3D36}"/>
              </a:ext>
            </a:extLst>
          </p:cNvPr>
          <p:cNvPicPr/>
          <p:nvPr/>
        </p:nvPicPr>
        <p:blipFill rotWithShape="1">
          <a:blip r:embed="rId4"/>
          <a:srcRect r="7162"/>
          <a:stretch/>
        </p:blipFill>
        <p:spPr bwMode="auto">
          <a:xfrm>
            <a:off x="6707075" y="2586444"/>
            <a:ext cx="4876805" cy="24366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2134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718045-E701-4F42-A2E2-208A25794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14A1A9-2772-41D4-BDFE-A309F0D2B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5472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Раздел «Каталог»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979ECC-D324-485F-9EE0-AFB567AD4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599"/>
            <a:ext cx="10515600" cy="771614"/>
          </a:xfrm>
        </p:spPr>
        <p:txBody>
          <a:bodyPr>
            <a:no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Arial Narrow" panose="020B0606020202030204" pitchFamily="34" charset="0"/>
              </a:rPr>
              <a:t>Центральный раздел сайта электронной библиотеки, где представлена основная информация о доступных произведениях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0AE6859-90CC-46D1-B6FE-3A347E19A5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49390" y="2262212"/>
            <a:ext cx="4725944" cy="450619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616989-1A55-4152-B1C4-A83FC747E97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343126" y="2329647"/>
            <a:ext cx="5503863" cy="437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6431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377</Words>
  <Application>Microsoft Office PowerPoint</Application>
  <PresentationFormat>Широкоэкранный</PresentationFormat>
  <Paragraphs>48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Arial Narrow</vt:lpstr>
      <vt:lpstr>Calibri</vt:lpstr>
      <vt:lpstr>Calibri Light</vt:lpstr>
      <vt:lpstr>Тема Office</vt:lpstr>
      <vt:lpstr>Разработка онлайн-справочной системы для электронной библиотеки</vt:lpstr>
      <vt:lpstr>Введение</vt:lpstr>
      <vt:lpstr>Инструменты разработки</vt:lpstr>
      <vt:lpstr>Проектирование сайта</vt:lpstr>
      <vt:lpstr>Оформление сайта через CSS</vt:lpstr>
      <vt:lpstr>Разработка логики сайта на JavaScript</vt:lpstr>
      <vt:lpstr>Шапка сайта</vt:lpstr>
      <vt:lpstr>Раздел «Поиск»</vt:lpstr>
      <vt:lpstr>Раздел «Каталог»</vt:lpstr>
      <vt:lpstr>Раздел «Рекомендации»</vt:lpstr>
      <vt:lpstr>Раздел «Отзывы читателей»</vt:lpstr>
      <vt:lpstr>Раздел «О нас»</vt:lpstr>
      <vt:lpstr>Секция «footer»</vt:lpstr>
      <vt:lpstr>Заключение</vt:lpstr>
      <vt:lpstr>Список литературы</vt:lpstr>
      <vt:lpstr>Спасибо за внимание.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онлайн-справочной системы для электронной библиотеки</dc:title>
  <dc:creator>Max Borov</dc:creator>
  <cp:lastModifiedBy>Max Borov</cp:lastModifiedBy>
  <cp:revision>74</cp:revision>
  <dcterms:created xsi:type="dcterms:W3CDTF">2025-04-27T13:16:47Z</dcterms:created>
  <dcterms:modified xsi:type="dcterms:W3CDTF">2025-05-04T09:47:33Z</dcterms:modified>
</cp:coreProperties>
</file>

<file path=docProps/thumbnail.jpeg>
</file>